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5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6224" autoAdjust="0"/>
  </p:normalViewPr>
  <p:slideViewPr>
    <p:cSldViewPr snapToGrid="0">
      <p:cViewPr varScale="1">
        <p:scale>
          <a:sx n="88" d="100"/>
          <a:sy n="88" d="100"/>
        </p:scale>
        <p:origin x="114" y="6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88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44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4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43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1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96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6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52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E9BC1-84D5-46C1-8742-B2E850491A9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3EFFA-617F-4424-9AEF-D20D4273C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58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4B787FB-9868-4514-9289-9D74A7D27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in the Black Hills</a:t>
            </a:r>
          </a:p>
        </p:txBody>
      </p:sp>
      <p:pic>
        <p:nvPicPr>
          <p:cNvPr id="1026" name="Picture 2" descr="Image of the National Park Service arrowhead with a brown background, a snow-capped mountain, a green sequoia tree and a white bis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75" y="505841"/>
            <a:ext cx="3008249" cy="300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descr="Winter in the Black Hills">
            <a:extLst>
              <a:ext uri="{FF2B5EF4-FFF2-40B4-BE49-F238E27FC236}">
                <a16:creationId xmlns:a16="http://schemas.microsoft.com/office/drawing/2014/main" id="{7E6A91ED-D55F-4960-9BC0-CDAF9BC9C284}"/>
              </a:ext>
            </a:extLst>
          </p:cNvPr>
          <p:cNvSpPr txBox="1"/>
          <p:nvPr/>
        </p:nvSpPr>
        <p:spPr>
          <a:xfrm>
            <a:off x="0" y="338190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45 Light" panose="020B0402020204020204" pitchFamily="34" charset="0"/>
              </a:rPr>
              <a:t>Winter in the Black Hills</a:t>
            </a:r>
            <a:endParaRPr lang="en-US" sz="6000" dirty="0">
              <a:latin typeface="Frutiger LT Std 45 Light" panose="020B0402020204020204" pitchFamily="34" charset="0"/>
            </a:endParaRPr>
          </a:p>
        </p:txBody>
      </p:sp>
      <p:sp>
        <p:nvSpPr>
          <p:cNvPr id="7" name="TextBox 6" descr="Mount Rushmore National Memorial">
            <a:extLst>
              <a:ext uri="{FF2B5EF4-FFF2-40B4-BE49-F238E27FC236}">
                <a16:creationId xmlns:a16="http://schemas.microsoft.com/office/drawing/2014/main" id="{7DFA183B-82ED-4BEA-A0DB-E7233E5F89C8}"/>
              </a:ext>
            </a:extLst>
          </p:cNvPr>
          <p:cNvSpPr txBox="1"/>
          <p:nvPr/>
        </p:nvSpPr>
        <p:spPr>
          <a:xfrm>
            <a:off x="-1" y="453934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45 Light" panose="020B0402020204020204" pitchFamily="34" charset="0"/>
              </a:rPr>
              <a:t>Mount Rushmore National Memorial</a:t>
            </a:r>
          </a:p>
          <a:p>
            <a:pPr algn="ctr"/>
            <a:endParaRPr lang="en-US" sz="2400" dirty="0"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C4F-00E8-4753-A5BF-4B46DA4FA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United States and South Dakota Maps</a:t>
            </a:r>
          </a:p>
        </p:txBody>
      </p:sp>
      <p:pic>
        <p:nvPicPr>
          <p:cNvPr id="11" name="Picture 10" descr="Map of the United States with a red pin showing the location of Black Hills in South Dakota.">
            <a:extLst>
              <a:ext uri="{FF2B5EF4-FFF2-40B4-BE49-F238E27FC236}">
                <a16:creationId xmlns:a16="http://schemas.microsoft.com/office/drawing/2014/main" id="{0191387F-C32F-4576-A191-C76528FBC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974" cy="4322321"/>
          </a:xfrm>
          <a:prstGeom prst="rect">
            <a:avLst/>
          </a:prstGeom>
        </p:spPr>
      </p:pic>
      <p:pic>
        <p:nvPicPr>
          <p:cNvPr id="9" name="Picture 8" descr="Map of South Dakota with a red pin showing the location of Black Hills in the southwest corner of the state.">
            <a:extLst>
              <a:ext uri="{FF2B5EF4-FFF2-40B4-BE49-F238E27FC236}">
                <a16:creationId xmlns:a16="http://schemas.microsoft.com/office/drawing/2014/main" id="{14BCEB8D-5B6C-482C-93A4-E1FCDE875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3346633"/>
            <a:ext cx="5686425" cy="35113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458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406D-9FCB-47FD-9477-104767762F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1</a:t>
            </a:r>
          </a:p>
        </p:txBody>
      </p:sp>
      <p:pic>
        <p:nvPicPr>
          <p:cNvPr id="3" name="Picture 2" descr="Photo of a snow covered hillside with numerous rock outcrops among snow covered ponderosa pine trees.">
            <a:extLst>
              <a:ext uri="{FF2B5EF4-FFF2-40B4-BE49-F238E27FC236}">
                <a16:creationId xmlns:a16="http://schemas.microsoft.com/office/drawing/2014/main" id="{3C8C77CC-D8BA-4992-B895-858FFF23C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2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2DDF-416A-4568-8822-D11A9A3B16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2</a:t>
            </a:r>
          </a:p>
        </p:txBody>
      </p:sp>
      <p:pic>
        <p:nvPicPr>
          <p:cNvPr id="3" name="Picture 2" descr="Photo of a large granite outcrop in the center with snow covered ponderosa pine trees in the foreground.">
            <a:extLst>
              <a:ext uri="{FF2B5EF4-FFF2-40B4-BE49-F238E27FC236}">
                <a16:creationId xmlns:a16="http://schemas.microsoft.com/office/drawing/2014/main" id="{504D34F6-DC28-45C1-9BFD-5761FE74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580-CE60-4D82-9050-4C1B4D8277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3</a:t>
            </a:r>
          </a:p>
        </p:txBody>
      </p:sp>
      <p:pic>
        <p:nvPicPr>
          <p:cNvPr id="3" name="Picture 2" descr="Photo of granite outcrops in the background with ponderosa pines surrounding them, all covered in snow.">
            <a:extLst>
              <a:ext uri="{FF2B5EF4-FFF2-40B4-BE49-F238E27FC236}">
                <a16:creationId xmlns:a16="http://schemas.microsoft.com/office/drawing/2014/main" id="{23134EB1-4260-4E00-881E-29A825915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57D47-C389-4A64-B39E-9B6EFDECF8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4</a:t>
            </a:r>
          </a:p>
        </p:txBody>
      </p:sp>
      <p:pic>
        <p:nvPicPr>
          <p:cNvPr id="3" name="Picture 2" descr="View from Mount Rushmore looking west across numerous rounded peaks covered with ponderosa pine trees.  The entire landscape is covered with light snow.">
            <a:extLst>
              <a:ext uri="{FF2B5EF4-FFF2-40B4-BE49-F238E27FC236}">
                <a16:creationId xmlns:a16="http://schemas.microsoft.com/office/drawing/2014/main" id="{60972FD4-67FD-4778-8528-FC2C342D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4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AE5E-FA6D-47E4-A18F-38DF2D2365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5</a:t>
            </a:r>
          </a:p>
        </p:txBody>
      </p:sp>
      <p:pic>
        <p:nvPicPr>
          <p:cNvPr id="3" name="Picture 2" descr="Photo of a view looking west from Mount Rushmore of ponderosa trees in the foreground with a rounded mountain peak in the background on a chilly winter day.">
            <a:extLst>
              <a:ext uri="{FF2B5EF4-FFF2-40B4-BE49-F238E27FC236}">
                <a16:creationId xmlns:a16="http://schemas.microsoft.com/office/drawing/2014/main" id="{02D850E0-B94C-4854-8D77-915DDA749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89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F2CE2-8150-4783-A3A3-69A945B81A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6</a:t>
            </a:r>
          </a:p>
        </p:txBody>
      </p:sp>
      <p:pic>
        <p:nvPicPr>
          <p:cNvPr id="3" name="Picture 2" descr="Photo of Stockade Lake, located near Custer, South Dakota, during the winter.  Ponderosa pine covered mountain peaks are in the background.">
            <a:extLst>
              <a:ext uri="{FF2B5EF4-FFF2-40B4-BE49-F238E27FC236}">
                <a16:creationId xmlns:a16="http://schemas.microsoft.com/office/drawing/2014/main" id="{E6DF36B5-2690-4845-87F4-C237FB49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96" y="0"/>
            <a:ext cx="512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2410-D7B7-4659-ABC6-DACB79DCF5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Winter Scene 7</a:t>
            </a:r>
          </a:p>
        </p:txBody>
      </p:sp>
      <p:pic>
        <p:nvPicPr>
          <p:cNvPr id="3" name="Picture 2" descr="Photo of the snow covered shore of frozen Stockade Lake with a number of ponderosa pine trees surrounding the lake.">
            <a:extLst>
              <a:ext uri="{FF2B5EF4-FFF2-40B4-BE49-F238E27FC236}">
                <a16:creationId xmlns:a16="http://schemas.microsoft.com/office/drawing/2014/main" id="{9D9C0D2D-D699-468F-9941-337788BA8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3" y="0"/>
            <a:ext cx="1035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4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41</Words>
  <Application>Microsoft Office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Frutiger LT Std 45 Light</vt:lpstr>
      <vt:lpstr>Office Theme</vt:lpstr>
      <vt:lpstr>Winter in the Black Hills</vt:lpstr>
      <vt:lpstr>United States and South Dakota Maps</vt:lpstr>
      <vt:lpstr>Winter Scene 1</vt:lpstr>
      <vt:lpstr>Winter Scene 2</vt:lpstr>
      <vt:lpstr>Winter Scene 3</vt:lpstr>
      <vt:lpstr>Winter Scene 4</vt:lpstr>
      <vt:lpstr>Winter Scene 5</vt:lpstr>
      <vt:lpstr>Winter Scene 6</vt:lpstr>
      <vt:lpstr>Winter Scene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in the Black Hills</dc:title>
  <dc:creator>Brown, Elizabeth H</dc:creator>
  <cp:lastModifiedBy>Achtenberg, Marvin J</cp:lastModifiedBy>
  <cp:revision>8</cp:revision>
  <dcterms:created xsi:type="dcterms:W3CDTF">2021-02-11T19:18:03Z</dcterms:created>
  <dcterms:modified xsi:type="dcterms:W3CDTF">2021-03-10T22:49:40Z</dcterms:modified>
</cp:coreProperties>
</file>